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A192C-1852-9C4E-ACBF-188462052771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53899-E053-C24A-A38E-6F7C9A99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 day  a  princess  was  playing   in  a  big  yard   in  her  house .  Then    she  realized   that  she   was  lost  . Then   the  princess   went  to  her  house  and   she   asked   a  man   why  was  there   anther   princess   in   her   room.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228600"/>
            <a:ext cx="5486400" cy="16002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 </a:t>
            </a:r>
            <a:r>
              <a:rPr lang="en-US" sz="2400" dirty="0" smtClean="0"/>
              <a:t>man  told   the  princess   that  </a:t>
            </a:r>
            <a:r>
              <a:rPr lang="en-US" sz="2400" dirty="0" smtClean="0"/>
              <a:t>the  girl  is  the  little  princess  went   out  side  again  and   a   little  girl  came  and  said ‘’</a:t>
            </a:r>
            <a:r>
              <a:rPr lang="en-US" sz="2400" dirty="0" smtClean="0"/>
              <a:t>I can  ‘’help  you   really  she  said . Then   the  little  girl  said  ‘’ but  first  you  need  to   say  the  magic  word’s  but  the  princes  didn’t  know  the  magic  words  .SO  the  princess  realized  that  the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Little  girl  tricked  her. Then  something  happened   a  fairy  came .Then  the  fairy  said</a:t>
            </a:r>
          </a:p>
          <a:p>
            <a:r>
              <a:rPr lang="en-US" sz="2400" dirty="0" smtClean="0"/>
              <a:t>‘’I  can  help  you’’</a:t>
            </a:r>
          </a:p>
          <a:p>
            <a:r>
              <a:rPr lang="en-US" sz="2400" dirty="0" smtClean="0"/>
              <a:t>Then  the  princess  said</a:t>
            </a:r>
          </a:p>
          <a:p>
            <a:r>
              <a:rPr lang="en-US" sz="2400" dirty="0" smtClean="0"/>
              <a:t>‘’are  you  going  to  ask  me  for  the  magic  word’s  .</a:t>
            </a:r>
          </a:p>
          <a:p>
            <a:r>
              <a:rPr lang="en-US" sz="2400" dirty="0" smtClean="0"/>
              <a:t>‘’</a:t>
            </a:r>
            <a:r>
              <a:rPr lang="en-US" sz="2400" dirty="0" smtClean="0"/>
              <a:t>No  I’m  not  going  to  ask  you  for  the  magic  words  .’’Then  the  magic  fairy  said.</a:t>
            </a:r>
          </a:p>
          <a:p>
            <a:r>
              <a:rPr lang="en-US" sz="2400" dirty="0" smtClean="0"/>
              <a:t>But  you  need</a:t>
            </a:r>
          </a:p>
          <a:p>
            <a:r>
              <a:rPr lang="en-US" sz="2400" dirty="0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  go…where ?  home </a:t>
            </a:r>
          </a:p>
          <a:p>
            <a:r>
              <a:rPr lang="en-US" sz="2400" dirty="0" smtClean="0"/>
              <a:t> yes . </a:t>
            </a:r>
            <a:r>
              <a:rPr lang="en-US" sz="2400" dirty="0" smtClean="0"/>
              <a:t>Then when  they  found  out   that  the  little  girl   was  the  one  that  they   took   her  to chubby   lost . Then  they  didn’t  know   that  the  little  girl  put  a  spell  on 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 princess. Then  when  the  princess  grew-up  she  wanted   to  </a:t>
            </a:r>
            <a:r>
              <a:rPr lang="en-US" sz="2400" dirty="0" smtClean="0"/>
              <a:t>get  marry . But  the  spell  was  about   that  the  princess  cant  marry .So  then  the  princess  went  to   a   new   magic   hole. The  hole  told  her  that  she  had   a  spell  on  her . </a:t>
            </a:r>
            <a:r>
              <a:rPr lang="en-US" sz="2400" smtClean="0"/>
              <a:t>So  then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050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269</Words>
  <Application>Microsoft Macintosh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3</cp:revision>
  <dcterms:created xsi:type="dcterms:W3CDTF">2010-04-23T12:29:30Z</dcterms:created>
  <dcterms:modified xsi:type="dcterms:W3CDTF">2010-04-23T14:01:43Z</dcterms:modified>
</cp:coreProperties>
</file>